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Signika Negative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SignikaNegative-regular.fntdata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SignikaNegativ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5e14977e2a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5e14977e2a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5e14977f07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5e14977f07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5e14977f07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5e14977f07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5e14977e2a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5e14977e2a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5e14977f07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5e14977f07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5e14977f07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5e14977f07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5e14977f07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5e14977f07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5e14977f07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5e14977f07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5e14977e2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5e14977e2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5e14977e2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5e14977e2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5e14977f07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5e14977f07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5e14977e2a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5e14977e2a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5e14977f07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5e14977f07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5e14977f07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5e14977f07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5e14977f07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5e14977f07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5e14977f07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5e14977f07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5e14977f07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5e14977f07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ignika Negative"/>
                <a:ea typeface="Signika Negative"/>
                <a:cs typeface="Signika Negative"/>
                <a:sym typeface="Signika Negative"/>
              </a:rPr>
              <a:t>Christ is Risen</a:t>
            </a:r>
            <a:endParaRPr b="1"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12900" y="4547150"/>
            <a:ext cx="8520600" cy="4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Copyright Brian Margell 2022</a:t>
            </a:r>
            <a:endParaRPr sz="15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Christ is sov’reign, He is holy.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We will worship Jesus only.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3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Hallelujah, hallelujah,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Christ is risen, hallelujah!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4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Hallelujah, hallelujah,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Sing Him praises, hallelujah!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5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He’s returning, bless’d reunion.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He will take us to be with Him.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6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Hallelujah, hallelujah,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Christ is risen, hallelujah!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Hallelujah, hallelujah,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Sing Him praises, hallelujah!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8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Hallelujah, hallelujah,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Christ is risen, hallelujah!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9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Hallelujah, hallelujah,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Sing Him praises, hallelujah!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Hallelujah, hallelujah,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Christ is risen, hallelujah!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Hallelujah,</a:t>
            </a: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 hallelujah,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Sing Him praises, hallelujah!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Christ is risen, He is living.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He is in us, and among us.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Hallelujah, hallelujah,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Christ is risen, hallelujah!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Hallelujah, hallelujah,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Sing Him praises, hallelujah!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Christ has raised us, He has saved us.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We’re forgiven, not forsaken.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Hallelujah, hallelujah,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Christ is risen, hallelujah!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Hallelujah, hallelujah,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Sing Him praises, hallelujah!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